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</p:sldIdLst>
  <p:sldSz cy="5143500" cx="9144000"/>
  <p:notesSz cx="6858000" cy="9144000"/>
  <p:embeddedFontLst>
    <p:embeddedFont>
      <p:font typeface="PT Sans Narrow"/>
      <p:regular r:id="rId10"/>
      <p:bold r:id="rId1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font" Target="fonts/PTSansNarrow-bold.fntdata"/><Relationship Id="rId10" Type="http://schemas.openxmlformats.org/officeDocument/2006/relationships/font" Target="fonts/PTSansNarrow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1a31790ec44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1a31790ec44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1a31790ec44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1a31790ec44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1a31dae4b1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1a31dae4b1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AUTOLAYOUT">
    <p:bg>
      <p:bgPr>
        <a:solidFill>
          <a:srgbClr val="FFFFFF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/>
          <p:nvPr/>
        </p:nvSpPr>
        <p:spPr>
          <a:xfrm rot="10800000">
            <a:off x="0" y="0"/>
            <a:ext cx="9144000" cy="51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3" name="Google Shape;53;p13"/>
          <p:cNvSpPr txBox="1"/>
          <p:nvPr>
            <p:ph idx="1" type="subTitle"/>
          </p:nvPr>
        </p:nvSpPr>
        <p:spPr>
          <a:xfrm>
            <a:off x="335100" y="3066963"/>
            <a:ext cx="8473800" cy="3621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type="ctrTitle"/>
          </p:nvPr>
        </p:nvSpPr>
        <p:spPr>
          <a:xfrm>
            <a:off x="335100" y="1714563"/>
            <a:ext cx="8473800" cy="12762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b="1" sz="36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b="1" sz="36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b="1" sz="36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b="1" sz="36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b="1" sz="36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b="1" sz="36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b="1" sz="36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b="1" sz="36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b="1" sz="36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4"/>
          <p:cNvPicPr preferRelativeResize="0"/>
          <p:nvPr/>
        </p:nvPicPr>
        <p:blipFill rotWithShape="1">
          <a:blip r:embed="rId3">
            <a:alphaModFix/>
          </a:blip>
          <a:srcRect b="21875" l="0" r="0" t="21875"/>
          <a:stretch/>
        </p:blipFill>
        <p:spPr>
          <a:xfrm>
            <a:off x="0" y="0"/>
            <a:ext cx="9144003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4"/>
          <p:cNvSpPr/>
          <p:nvPr/>
        </p:nvSpPr>
        <p:spPr>
          <a:xfrm>
            <a:off x="0" y="1286025"/>
            <a:ext cx="9144000" cy="2571600"/>
          </a:xfrm>
          <a:prstGeom prst="rect">
            <a:avLst/>
          </a:prstGeom>
          <a:solidFill>
            <a:srgbClr val="000000">
              <a:alpha val="478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14"/>
          <p:cNvSpPr txBox="1"/>
          <p:nvPr>
            <p:ph idx="1" type="subTitle"/>
          </p:nvPr>
        </p:nvSpPr>
        <p:spPr>
          <a:xfrm>
            <a:off x="335100" y="3066963"/>
            <a:ext cx="8473800" cy="36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Bilkan Ulker, Devon Schroeder, Ethan Johnson, Nicholas Jarrett, Sullivan Kelley, Zachary Hunter</a:t>
            </a:r>
            <a:endParaRPr/>
          </a:p>
        </p:txBody>
      </p:sp>
      <p:sp>
        <p:nvSpPr>
          <p:cNvPr id="62" name="Google Shape;62;p14"/>
          <p:cNvSpPr txBox="1"/>
          <p:nvPr>
            <p:ph type="ctrTitle"/>
          </p:nvPr>
        </p:nvSpPr>
        <p:spPr>
          <a:xfrm>
            <a:off x="335100" y="2333119"/>
            <a:ext cx="8473800" cy="65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T Sans Narrow"/>
                <a:ea typeface="PT Sans Narrow"/>
                <a:cs typeface="PT Sans Narrow"/>
                <a:sym typeface="PT Sans Narrow"/>
              </a:rPr>
              <a:t>Memory Game</a:t>
            </a:r>
            <a:endParaRPr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pic>
        <p:nvPicPr>
          <p:cNvPr id="63" name="Google Shape;63;p14"/>
          <p:cNvPicPr preferRelativeResize="0"/>
          <p:nvPr/>
        </p:nvPicPr>
        <p:blipFill rotWithShape="1">
          <a:blip r:embed="rId4">
            <a:alphaModFix/>
          </a:blip>
          <a:srcRect b="15326" l="0" r="0" t="19595"/>
          <a:stretch/>
        </p:blipFill>
        <p:spPr>
          <a:xfrm>
            <a:off x="1724025" y="1286025"/>
            <a:ext cx="5695950" cy="137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title"/>
          </p:nvPr>
        </p:nvSpPr>
        <p:spPr>
          <a:xfrm>
            <a:off x="311700" y="1839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PT Sans Narrow"/>
                <a:ea typeface="PT Sans Narrow"/>
                <a:cs typeface="PT Sans Narrow"/>
                <a:sym typeface="PT Sans Narrow"/>
              </a:rPr>
              <a:t>Goal</a:t>
            </a:r>
            <a:endParaRPr b="1" sz="3000"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69" name="Google Shape;69;p15"/>
          <p:cNvSpPr txBox="1"/>
          <p:nvPr>
            <p:ph idx="1" type="body"/>
          </p:nvPr>
        </p:nvSpPr>
        <p:spPr>
          <a:xfrm>
            <a:off x="311700" y="939600"/>
            <a:ext cx="4701300" cy="397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Create a game that tests the players memory by: 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/>
              <a:t>(1) Allowing players to pick a emoji category and starting the game.</a:t>
            </a:r>
            <a:br>
              <a:rPr lang="en" sz="1400"/>
            </a:br>
            <a:r>
              <a:rPr lang="en" sz="1400"/>
              <a:t>(2) Displaying a game board of matching card pairs face-up, allowing the player to study the layout, until they press the “Flip Cards” button,</a:t>
            </a:r>
            <a:br>
              <a:rPr lang="en" sz="1400"/>
            </a:br>
            <a:r>
              <a:rPr lang="en" sz="1400"/>
              <a:t>(3) Flipping the cards face-down and asking the player to select matching pairs, </a:t>
            </a:r>
            <a:br>
              <a:rPr lang="en" sz="1400"/>
            </a:br>
            <a:r>
              <a:rPr lang="en" sz="1400"/>
              <a:t>(4) Place incorrectly matched pairs face-down again until player finds all pairs,</a:t>
            </a:r>
            <a:br>
              <a:rPr lang="en" sz="1400"/>
            </a:br>
            <a:r>
              <a:rPr lang="en" sz="1400"/>
              <a:t>(5) Return the number of turns it took player to </a:t>
            </a:r>
            <a:r>
              <a:rPr lang="en" sz="1400"/>
              <a:t>complete game. 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/>
              <a:t>Incorporate APIs for: </a:t>
            </a:r>
            <a:br>
              <a:rPr lang="en" sz="1400"/>
            </a:br>
            <a:r>
              <a:rPr lang="en" sz="1400"/>
              <a:t>(1) Game screen background</a:t>
            </a:r>
            <a:br>
              <a:rPr lang="en" sz="1400"/>
            </a:br>
            <a:r>
              <a:rPr lang="en" sz="1400"/>
              <a:t>(2) Emoji categories </a:t>
            </a:r>
            <a:br>
              <a:rPr lang="en" sz="1400"/>
            </a:br>
            <a:r>
              <a:rPr lang="en" sz="1400"/>
              <a:t>(3) Emojis on cards 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/>
          </a:p>
        </p:txBody>
      </p:sp>
      <p:pic>
        <p:nvPicPr>
          <p:cNvPr id="70" name="Google Shape;7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8452" y="2653825"/>
            <a:ext cx="3826248" cy="2152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8450" y="183900"/>
            <a:ext cx="3826248" cy="2152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PT Sans Narrow"/>
                <a:ea typeface="PT Sans Narrow"/>
                <a:cs typeface="PT Sans Narrow"/>
                <a:sym typeface="PT Sans Narrow"/>
              </a:rPr>
              <a:t>Challenges</a:t>
            </a:r>
            <a:endParaRPr b="1" sz="3000"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77" name="Google Shape;77;p16"/>
          <p:cNvSpPr txBox="1"/>
          <p:nvPr>
            <p:ph idx="1" type="body"/>
          </p:nvPr>
        </p:nvSpPr>
        <p:spPr>
          <a:xfrm>
            <a:off x="311700" y="1152475"/>
            <a:ext cx="5434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Code Compactness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Delegation of Tasks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Hard to coordinate with 6 people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Solution was semi-regular meetings and a scrum board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Hosting / embedding the program online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No easy methods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Getting Emoji API to give images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Loading times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Space API occasionally gives videos</a:t>
            </a:r>
            <a:endParaRPr/>
          </a:p>
        </p:txBody>
      </p:sp>
      <p:pic>
        <p:nvPicPr>
          <p:cNvPr id="78" name="Google Shape;78;p16"/>
          <p:cNvPicPr preferRelativeResize="0"/>
          <p:nvPr/>
        </p:nvPicPr>
        <p:blipFill rotWithShape="1">
          <a:blip r:embed="rId3">
            <a:alphaModFix/>
          </a:blip>
          <a:srcRect b="7944" l="7960" r="18870" t="7000"/>
          <a:stretch/>
        </p:blipFill>
        <p:spPr>
          <a:xfrm>
            <a:off x="6132767" y="222513"/>
            <a:ext cx="2345983" cy="4698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PT Sans Narrow"/>
                <a:ea typeface="PT Sans Narrow"/>
                <a:cs typeface="PT Sans Narrow"/>
                <a:sym typeface="PT Sans Narrow"/>
              </a:rPr>
              <a:t>Lessons Learned</a:t>
            </a:r>
            <a:endParaRPr b="1" sz="3000"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84" name="Google Shape;84;p17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Modularize your code to make it easier to change and share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 of regularly updated diagrams makes it easy to see changes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Lucidchart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Have consistent meetings and establish expectations early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Prepare for unexpected edge cases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</a:t>
            </a:r>
            <a:r>
              <a:rPr lang="en"/>
              <a:t>.e </a:t>
            </a:r>
            <a:r>
              <a:rPr lang="en"/>
              <a:t>Space API can give videos</a:t>
            </a:r>
            <a:endParaRPr/>
          </a:p>
        </p:txBody>
      </p:sp>
      <p:pic>
        <p:nvPicPr>
          <p:cNvPr id="85" name="Google Shape;8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2225" y="273651"/>
            <a:ext cx="4318299" cy="283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53974" y="2019225"/>
            <a:ext cx="2691625" cy="32377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